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y="13716000" cx="24384000"/>
  <p:notesSz cx="6858000" cy="9144000"/>
  <p:embeddedFontLst>
    <p:embeddedFont>
      <p:font typeface="Helvetica Neue"/>
      <p:regular r:id="rId56"/>
      <p:bold r:id="rId57"/>
      <p:italic r:id="rId58"/>
      <p:boldItalic r:id="rId59"/>
    </p:embeddedFont>
    <p:embeddedFont>
      <p:font typeface="Helvetica Neue Ligh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4" roundtripDataSignature="AMtx7mgy+feRdJ/3zaUTwAbvbAvETndb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Light-italic.fntdata"/><Relationship Id="rId61" Type="http://schemas.openxmlformats.org/officeDocument/2006/relationships/font" Target="fonts/HelveticaNeueLight-bold.fntdata"/><Relationship Id="rId20" Type="http://schemas.openxmlformats.org/officeDocument/2006/relationships/slide" Target="slides/slide16.xml"/><Relationship Id="rId64" Type="http://customschemas.google.com/relationships/presentationmetadata" Target="metadata"/><Relationship Id="rId63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HelveticaNeueLigh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1c9a07025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a1c9a07025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1c9a07025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a1c9a07025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1f5545310_3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a1f5545310_3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1f5545310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a1f5545310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1c9a07025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a1c9a07025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1c9a07025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a1c9a07025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48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2" name="Google Shape;12;p48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7"/>
          <p:cNvSpPr/>
          <p:nvPr>
            <p:ph idx="2" type="pic"/>
          </p:nvPr>
        </p:nvSpPr>
        <p:spPr>
          <a:xfrm>
            <a:off x="15681341" y="7035800"/>
            <a:ext cx="8396678" cy="56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5" name="Google Shape;45;p57"/>
          <p:cNvSpPr/>
          <p:nvPr>
            <p:ph idx="3" type="pic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6" name="Google Shape;46;p57"/>
          <p:cNvSpPr/>
          <p:nvPr>
            <p:ph idx="4" type="pic"/>
          </p:nvPr>
        </p:nvSpPr>
        <p:spPr>
          <a:xfrm>
            <a:off x="-304800" y="1130300"/>
            <a:ext cx="17202149" cy="11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7" name="Google Shape;47;p57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8"/>
          <p:cNvSpPr txBox="1"/>
          <p:nvPr>
            <p:ph idx="1" type="body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0" name="Google Shape;50;p58"/>
          <p:cNvSpPr txBox="1"/>
          <p:nvPr>
            <p:ph idx="2" type="body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9"/>
          <p:cNvSpPr/>
          <p:nvPr>
            <p:ph idx="2" type="pic"/>
          </p:nvPr>
        </p:nvSpPr>
        <p:spPr>
          <a:xfrm>
            <a:off x="0" y="0"/>
            <a:ext cx="24384001" cy="16264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4" name="Google Shape;54;p59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9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0"/>
          <p:cNvSpPr/>
          <p:nvPr>
            <p:ph idx="2" type="pic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" name="Google Shape;17;p50"/>
          <p:cNvSpPr txBox="1"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50"/>
          <p:cNvSpPr txBox="1"/>
          <p:nvPr>
            <p:ph idx="1" type="body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9" name="Google Shape;19;p50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1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51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2"/>
          <p:cNvSpPr/>
          <p:nvPr>
            <p:ph idx="2" type="pic"/>
          </p:nvPr>
        </p:nvSpPr>
        <p:spPr>
          <a:xfrm>
            <a:off x="7950200" y="1104900"/>
            <a:ext cx="17259303" cy="11506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5" name="Google Shape;25;p52"/>
          <p:cNvSpPr txBox="1"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 Light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52"/>
          <p:cNvSpPr txBox="1"/>
          <p:nvPr>
            <p:ph idx="1" type="body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7" name="Google Shape;27;p52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3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" name="Google Shape;30;p53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4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54"/>
          <p:cNvSpPr txBox="1"/>
          <p:nvPr>
            <p:ph idx="1" type="body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4" name="Google Shape;34;p54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5"/>
          <p:cNvSpPr/>
          <p:nvPr>
            <p:ph idx="2" type="pic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7" name="Google Shape;37;p55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55"/>
          <p:cNvSpPr txBox="1"/>
          <p:nvPr>
            <p:ph idx="1" type="body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42912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1pPr>
            <a:lvl2pPr indent="-442912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2pPr>
            <a:lvl3pPr indent="-442912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3pPr>
            <a:lvl4pPr indent="-442912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4pPr>
            <a:lvl5pPr indent="-442912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9" name="Google Shape;39;p55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/>
          <p:nvPr>
            <p:ph idx="1" type="body"/>
          </p:nvPr>
        </p:nvSpPr>
        <p:spPr>
          <a:xfrm>
            <a:off x="1689100" y="1778000"/>
            <a:ext cx="21005799" cy="10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2" name="Google Shape;42;p56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7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47"/>
          <p:cNvSpPr txBox="1"/>
          <p:nvPr>
            <p:ph idx="1" type="body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47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a3TRM7XKtv5TX1Je9MjwA4XSfTGi9Yoq/view" TargetMode="External"/><Relationship Id="rId5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4aSaes8cpybDPmdkHWq__DRDR2QfZI_P/view" TargetMode="External"/><Relationship Id="rId5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tpFg5cC1aCbJJunLwBDdIPwKKV0akTUy/view" TargetMode="External"/><Relationship Id="rId5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pPP0XlhGDsFnacp7h5s4MNT7pKcP_BL0/view" TargetMode="External"/><Relationship Id="rId5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jlrXllZkTK7THSduMkexiwORrs3BbZ3y/view" TargetMode="External"/><Relationship Id="rId5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pEtawgh6QBPBnOKvHaNCTVKBJewjGn62/view" TargetMode="External"/><Relationship Id="rId5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-5OwfNGxOhp_yQXKQbEMHfCIRh10xjdc/view" TargetMode="External"/><Relationship Id="rId5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5EXOVm2iIs1awBmKWWaBP3C7rdwfQNnU/view" TargetMode="External"/><Relationship Id="rId5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1MKYGXhG8zybMbB20jDGLo_loTh922NR/view" TargetMode="External"/><Relationship Id="rId5" Type="http://schemas.openxmlformats.org/officeDocument/2006/relationships/image" Target="../media/image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XxzlXJQjThvH4M0DeffsRFhX712wk7aR/view" TargetMode="External"/><Relationship Id="rId5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2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MGvNvKDEhOEfYPumlwunco_USaiAIUjb/view" TargetMode="External"/><Relationship Id="rId5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fh8uQMOz0-jkM-Cy8D7DcyaL3Rkt1Zti/view" TargetMode="External"/><Relationship Id="rId5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kyCE3U9GeVFcQywNT2z4lyK4P93iaZwa/view" TargetMode="External"/><Relationship Id="rId5" Type="http://schemas.openxmlformats.org/officeDocument/2006/relationships/image" Target="../media/image1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tDcjE87TkMD99K12pIIAaPydYZYMEMAE/view" TargetMode="External"/><Relationship Id="rId5" Type="http://schemas.openxmlformats.org/officeDocument/2006/relationships/image" Target="../media/image2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PrAgNjg42DpNoQgfobMGUmCSkn2y4kVu/view" TargetMode="External"/><Relationship Id="rId5" Type="http://schemas.openxmlformats.org/officeDocument/2006/relationships/image" Target="../media/image2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k1_-9TPanBm2TeCI4Nle6oWGoSF0FJfl/view" TargetMode="External"/><Relationship Id="rId5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aOpVdEBGUONVFLikfdbPGPj26ZI4CZtX/view" TargetMode="External"/><Relationship Id="rId5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6MWxT0wxVI1VaNfgsN2JOerYkh19x4xZ/view" TargetMode="External"/><Relationship Id="rId5" Type="http://schemas.openxmlformats.org/officeDocument/2006/relationships/image" Target="../media/image1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m9qkh1MOLKugZt6kGA3kj-qbzyWLXkDL/view" TargetMode="External"/><Relationship Id="rId5" Type="http://schemas.openxmlformats.org/officeDocument/2006/relationships/image" Target="../media/image3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Nb4GMTpjq9gbT0xNLOwSE1wEXNxDldpq/view" TargetMode="External"/><Relationship Id="rId5" Type="http://schemas.openxmlformats.org/officeDocument/2006/relationships/image" Target="../media/image3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qcY_kadjNahN7EVJuJR05UUEfFMyImI4/view" TargetMode="External"/><Relationship Id="rId5" Type="http://schemas.openxmlformats.org/officeDocument/2006/relationships/image" Target="../media/image2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jpg"/><Relationship Id="rId4" Type="http://schemas.openxmlformats.org/officeDocument/2006/relationships/hyperlink" Target="https://reidb.viewin360.co/share/collection/7PZs6?fs=1&amp;vr=1&amp;sd=1&amp;thumbs=1&amp;chromeless=0&amp;logo=0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jpg"/><Relationship Id="rId4" Type="http://schemas.openxmlformats.org/officeDocument/2006/relationships/image" Target="../media/image3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xmr61gqn48v577OxrvJQJS9ta4loWcou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euV4gkWMhwUGPEDYnxwZtTiBbnlElx7n/view" TargetMode="External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divider slide.jpg" id="59" name="Google Shape;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/>
          <p:nvPr/>
        </p:nvSpPr>
        <p:spPr>
          <a:xfrm>
            <a:off x="5084850" y="11446975"/>
            <a:ext cx="142143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100">
                <a:solidFill>
                  <a:srgbClr val="1D11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 to progress through the presentation</a:t>
            </a:r>
            <a:endParaRPr sz="900">
              <a:solidFill>
                <a:srgbClr val="1D11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22" name="Google Shape;12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 title="2020 Yr 7 Info Michael Timm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9375" y="1130275"/>
            <a:ext cx="20419549" cy="114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28" name="Google Shape;1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1"/>
          <p:cNvSpPr txBox="1"/>
          <p:nvPr/>
        </p:nvSpPr>
        <p:spPr>
          <a:xfrm>
            <a:off x="730500" y="1146471"/>
            <a:ext cx="23653500" cy="2453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30" name="Google Shape;130;p11"/>
          <p:cNvSpPr txBox="1"/>
          <p:nvPr>
            <p:ph idx="4294967295" type="body"/>
          </p:nvPr>
        </p:nvSpPr>
        <p:spPr>
          <a:xfrm>
            <a:off x="-24755" y="3330061"/>
            <a:ext cx="24433511" cy="79013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Curriculum Overview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Mrs Annette Chidzey </a:t>
            </a:r>
            <a:r>
              <a:rPr b="0" lang="en-US"/>
              <a:t>Deputy Principal 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pic>
        <p:nvPicPr>
          <p:cNvPr descr="Annette Chidzey.jpg" id="131" name="Google Shape;13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7761" y="8137266"/>
            <a:ext cx="3728479" cy="494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36" name="Google Shape;1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 title="2020 Yr 7 Info Annette Chidzey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6625" y="1252475"/>
            <a:ext cx="20256624" cy="1139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42" name="Google Shape;142;ga1c9a07025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3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a1c9a07025_0_3"/>
          <p:cNvSpPr txBox="1"/>
          <p:nvPr/>
        </p:nvSpPr>
        <p:spPr>
          <a:xfrm>
            <a:off x="4585975" y="2069300"/>
            <a:ext cx="24185100" cy="24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44" name="Google Shape;144;ga1c9a07025_0_3"/>
          <p:cNvSpPr txBox="1"/>
          <p:nvPr>
            <p:ph idx="4294967295" type="body"/>
          </p:nvPr>
        </p:nvSpPr>
        <p:spPr>
          <a:xfrm>
            <a:off x="223700" y="3383550"/>
            <a:ext cx="24185100" cy="7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Ms Leonie O’Brien </a:t>
            </a:r>
            <a:r>
              <a:rPr lang="en-US">
                <a:solidFill>
                  <a:schemeClr val="dk1"/>
                </a:solidFill>
              </a:rPr>
              <a:t>Year 7 Coordinator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pic>
        <p:nvPicPr>
          <p:cNvPr id="145" name="Google Shape;145;ga1c9a07025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675" y="7968074"/>
            <a:ext cx="3830975" cy="483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50" name="Google Shape;150;ga1c9a07025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3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a1c9a07025_0_11" title="2020 Yr 7 Info Leonie O'Brie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5200" y="1313550"/>
            <a:ext cx="20202349" cy="113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56" name="Google Shape;1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58" name="Google Shape;158;p13"/>
          <p:cNvSpPr txBox="1"/>
          <p:nvPr>
            <p:ph idx="4294967295" type="body"/>
          </p:nvPr>
        </p:nvSpPr>
        <p:spPr>
          <a:xfrm>
            <a:off x="683525" y="5103626"/>
            <a:ext cx="23725200" cy="8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The role of the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Homeroom Teacher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Alira Smith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Evie Durbidge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 Leaders Year 7 Borgia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63" name="Google Shape;1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 title="Yr 7 Info Night Homeroom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6150" y="1134075"/>
            <a:ext cx="20436550" cy="1149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69" name="Google Shape;1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5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71" name="Google Shape;171;p15"/>
          <p:cNvSpPr txBox="1"/>
          <p:nvPr>
            <p:ph idx="4294967295" type="body"/>
          </p:nvPr>
        </p:nvSpPr>
        <p:spPr>
          <a:xfrm>
            <a:off x="136700" y="4579600"/>
            <a:ext cx="24272100" cy="9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WIRED Reading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Program / ILC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Georgia Dear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Luke Visser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Carroll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76" name="Google Shape;1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 title="2020 Yr 7 Info ILC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750" y="1069175"/>
            <a:ext cx="20799750" cy="1169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82" name="Google Shape;1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7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84" name="Google Shape;184;p17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Buses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Archie Stella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Harriette O’Keefe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Ricci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>
            <p:ph idx="4294967295" type="body"/>
          </p:nvPr>
        </p:nvSpPr>
        <p:spPr>
          <a:xfrm>
            <a:off x="-24755" y="4728319"/>
            <a:ext cx="24433511" cy="789602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Times New Roman"/>
              <a:buNone/>
            </a:pPr>
            <a:r>
              <a:rPr i="1" lang="en-US" sz="18000">
                <a:latin typeface="Times New Roman"/>
                <a:ea typeface="Times New Roman"/>
                <a:cs typeface="Times New Roman"/>
                <a:sym typeface="Times New Roman"/>
              </a:rPr>
              <a:t>Year 7 Information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Times New Roman"/>
              <a:buNone/>
            </a:pPr>
            <a:r>
              <a:rPr i="1" lang="en-US" sz="18000">
                <a:latin typeface="Times New Roman"/>
                <a:ea typeface="Times New Roman"/>
                <a:cs typeface="Times New Roman"/>
                <a:sym typeface="Times New Roman"/>
              </a:rPr>
              <a:t>Night 2021</a:t>
            </a:r>
            <a:endParaRPr/>
          </a:p>
        </p:txBody>
      </p:sp>
      <p:sp>
        <p:nvSpPr>
          <p:cNvPr id="67" name="Google Shape;67;p2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89" name="Google Shape;18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 title="2020 Yr 7 Info Buse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6450" y="1038625"/>
            <a:ext cx="21125549" cy="118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95" name="Google Shape;1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197" name="Google Shape;197;p19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Parent Communication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Jipsi Jackson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Riley Molloy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Lewis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02" name="Google Shape;2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 title="2020 Yr 7 Info Parent Communicatio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3500" y="946975"/>
            <a:ext cx="21179875" cy="1191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08" name="Google Shape;2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10" name="Google Shape;210;p21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Academic Uniform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Steph Reynolds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Kai Jones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Claver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15" name="Google Shape;21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 title="2020 Yr 7 Info Academic Uniform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075" y="1099725"/>
            <a:ext cx="20745402" cy="1166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21" name="Google Shape;2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23" name="Google Shape;223;p23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Sports Uniform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Harry Rawson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Freya Fahey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Miki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28" name="Google Shape;22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 title="2020 Yr 7 Info Sports Uniform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000" y="1191375"/>
            <a:ext cx="20528176" cy="1154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34" name="Google Shape;2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36" name="Google Shape;236;p25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Core Subjects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Jemma Tingiri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Tucker Kooloos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Strada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 title="2020 Yr 7 Info Core Subject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825" y="977525"/>
            <a:ext cx="21016976" cy="118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47" name="Google Shape;2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49" name="Google Shape;249;p27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Elective Subjects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Darcy Kelly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Mikayla Villeda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>
            <p:ph idx="4294967295" type="body"/>
          </p:nvPr>
        </p:nvSpPr>
        <p:spPr>
          <a:xfrm>
            <a:off x="-24755" y="3981069"/>
            <a:ext cx="24433511" cy="725037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Welcome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Mr Paul Lewis  </a:t>
            </a:r>
            <a:r>
              <a:rPr b="0" lang="en-US"/>
              <a:t>Deputy Principal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sp>
        <p:nvSpPr>
          <p:cNvPr id="74" name="Google Shape;74;p3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pic>
        <p:nvPicPr>
          <p:cNvPr descr="Paul Lewis.jpg" id="75" name="Google Shape;7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7717" y="7556021"/>
            <a:ext cx="4148567" cy="549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54" name="Google Shape;2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 title="2020 Yr 7 Info Elective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9450" y="1237200"/>
            <a:ext cx="20392426" cy="1147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60" name="Google Shape;2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62" name="Google Shape;262;p29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Music Programs Year 7</a:t>
            </a:r>
            <a:endParaRPr/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Curriculum and Individual Tuition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Dom Sturman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Bel Gee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Coudere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67" name="Google Shape;26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 title="2020 Yr 7 Info Music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750" y="1069175"/>
            <a:ext cx="20908326" cy="117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73" name="Google Shape;27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75" name="Google Shape;275;p31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Gratitude Journaling</a:t>
            </a:r>
            <a:endParaRPr/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What it is and the benefits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Fallon Crabtree </a:t>
            </a:r>
            <a:r>
              <a:rPr b="0" lang="en-US"/>
              <a:t>and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Lachlan Payne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Leaders Year 7 Ward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80" name="Google Shape;2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 title="2020 Yr 7 Info Journal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4013" y="1014763"/>
            <a:ext cx="20775974" cy="116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286" name="Google Shape;2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288" name="Google Shape;288;p33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Sport at Saint Ignatius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Mr Andrew Philp </a:t>
            </a:r>
            <a:r>
              <a:rPr b="0" lang="en-US"/>
              <a:t>Sports Coordinator</a:t>
            </a:r>
            <a:endParaRPr b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93" name="Google Shape;29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 title="2020 Yr 7 Info Andrew Phil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2300" y="1221925"/>
            <a:ext cx="20097101" cy="1130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299" name="Google Shape;299;ga1f5545310_3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3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a1f5545310_3_8" title="2019 Mosiac Sports 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749" y="939800"/>
            <a:ext cx="20812499" cy="1170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05" name="Google Shape;305;ga1f5545310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3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a1f5545310_3_0"/>
          <p:cNvSpPr txBox="1"/>
          <p:nvPr/>
        </p:nvSpPr>
        <p:spPr>
          <a:xfrm>
            <a:off x="3323" y="939800"/>
            <a:ext cx="24377400" cy="38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07" name="Google Shape;307;ga1f5545310_3_0"/>
          <p:cNvSpPr txBox="1"/>
          <p:nvPr>
            <p:ph idx="4294967295" type="body"/>
          </p:nvPr>
        </p:nvSpPr>
        <p:spPr>
          <a:xfrm>
            <a:off x="-24755" y="4600657"/>
            <a:ext cx="24433500" cy="10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A Day in the Life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of a Year 7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12" name="Google Shape;3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 title="2020 Day in the Life Yr 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857250"/>
            <a:ext cx="21518899" cy="121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80" name="Google Shape;8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 title="2020 Yr 7 Info Paul Lewi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3700" y="1160825"/>
            <a:ext cx="20473850" cy="1151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18" name="Google Shape;3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20" name="Google Shape;320;p37"/>
          <p:cNvSpPr txBox="1"/>
          <p:nvPr>
            <p:ph idx="4294967295" type="body"/>
          </p:nvPr>
        </p:nvSpPr>
        <p:spPr>
          <a:xfrm>
            <a:off x="-1022680" y="4830532"/>
            <a:ext cx="24433500" cy="9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Frequently Asked Questions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Luke Visser </a:t>
            </a:r>
            <a:r>
              <a:rPr b="0" lang="en-US"/>
              <a:t>Year 7 Carroll SRC Rep</a:t>
            </a:r>
            <a:endParaRPr b="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 Bel Gee </a:t>
            </a:r>
            <a:r>
              <a:rPr b="0" lang="en-US"/>
              <a:t>Year 7 Coudere SRC Rep</a:t>
            </a:r>
            <a:endParaRPr b="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Stephanie Reynolds </a:t>
            </a:r>
            <a:r>
              <a:rPr lang="en-US"/>
              <a:t>Year 7 Claver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25" name="Google Shape;32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 title="2020 Yr 7 Info FAQ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6450" y="1038625"/>
            <a:ext cx="20854026" cy="117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31" name="Google Shape;3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33" name="Google Shape;333;p39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Our Wellbeing Team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Ms Tenille Thomson </a:t>
            </a:r>
            <a:r>
              <a:rPr b="0" lang="en-US"/>
              <a:t>Student Wellbeing Coordinator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38" name="Google Shape;33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 title="2020 Yr 7 Info Wellbe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125" y="1008075"/>
            <a:ext cx="20962675" cy="1179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44" name="Google Shape;34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46" name="Google Shape;346;p41"/>
          <p:cNvSpPr txBox="1"/>
          <p:nvPr>
            <p:ph idx="4294967295" type="body"/>
          </p:nvPr>
        </p:nvSpPr>
        <p:spPr>
          <a:xfrm>
            <a:off x="-24755" y="4600657"/>
            <a:ext cx="24433511" cy="91275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Parents and Friends’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Association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Ms Sandi Clark 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51" name="Google Shape;35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 title="2020 Yr 7 Info Sandra Clarke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6313" y="703538"/>
            <a:ext cx="7271376" cy="123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57" name="Google Shape;35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3"/>
          <p:cNvSpPr txBox="1"/>
          <p:nvPr/>
        </p:nvSpPr>
        <p:spPr>
          <a:xfrm>
            <a:off x="703973" y="1045950"/>
            <a:ext cx="24377400" cy="38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59" name="Google Shape;359;p43"/>
          <p:cNvSpPr txBox="1"/>
          <p:nvPr>
            <p:ph idx="4294967295" type="body"/>
          </p:nvPr>
        </p:nvSpPr>
        <p:spPr>
          <a:xfrm>
            <a:off x="-24755" y="4600657"/>
            <a:ext cx="24433511" cy="1046691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Year 7 Camp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Anglesea YMCA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May 3rd - 7th 2021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64" name="Google Shape;36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4" title="Yr 7 Camp 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2412" y="775787"/>
            <a:ext cx="16219175" cy="121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70" name="Google Shape;370;ga1c9a07025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3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a1c9a07025_0_16"/>
          <p:cNvSpPr txBox="1"/>
          <p:nvPr/>
        </p:nvSpPr>
        <p:spPr>
          <a:xfrm>
            <a:off x="3298" y="0"/>
            <a:ext cx="24377400" cy="38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72" name="Google Shape;372;ga1c9a07025_0_16"/>
          <p:cNvSpPr txBox="1"/>
          <p:nvPr>
            <p:ph idx="4294967295" type="body"/>
          </p:nvPr>
        </p:nvSpPr>
        <p:spPr>
          <a:xfrm>
            <a:off x="594500" y="3991650"/>
            <a:ext cx="24621000" cy="8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Interactive School Tour</a:t>
            </a:r>
            <a:endParaRPr i="1" sz="1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Use your cursor to move around each room for a 360 deg view. </a:t>
            </a:r>
            <a:endParaRPr i="1" sz="1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14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Click here for tour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377" name="Google Shape;37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5"/>
          <p:cNvSpPr txBox="1"/>
          <p:nvPr/>
        </p:nvSpPr>
        <p:spPr>
          <a:xfrm>
            <a:off x="1914175" y="1231472"/>
            <a:ext cx="21854100" cy="25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sp>
        <p:nvSpPr>
          <p:cNvPr id="379" name="Google Shape;379;p45"/>
          <p:cNvSpPr txBox="1"/>
          <p:nvPr>
            <p:ph idx="4294967295" type="body"/>
          </p:nvPr>
        </p:nvSpPr>
        <p:spPr>
          <a:xfrm>
            <a:off x="-24755" y="3549269"/>
            <a:ext cx="24433511" cy="11518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Dates to Remember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b="1" lang="en-US"/>
              <a:t>Laptop Pick-up</a:t>
            </a: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 January 21st 2021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b="1" lang="en-US"/>
              <a:t>First Day of School</a:t>
            </a: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 February 1st 2021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b="1" lang="en-US"/>
              <a:t>Opening Mass</a:t>
            </a: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 February 4th 2021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b="1" lang="en-US"/>
              <a:t>Year 7 Camp</a:t>
            </a: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Camp 1 3rd to 5th May 2021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Camp 2 5th to 7th May 2021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86" name="Google Shape;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"/>
          <p:cNvSpPr txBox="1"/>
          <p:nvPr>
            <p:ph idx="4294967295" type="body"/>
          </p:nvPr>
        </p:nvSpPr>
        <p:spPr>
          <a:xfrm>
            <a:off x="-24755" y="3981069"/>
            <a:ext cx="24433511" cy="725037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Principal’s Address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Mr Michael Exton  </a:t>
            </a:r>
            <a:r>
              <a:rPr b="0" lang="en-US"/>
              <a:t>Principal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sp>
        <p:nvSpPr>
          <p:cNvPr id="88" name="Google Shape;88;p5"/>
          <p:cNvSpPr txBox="1"/>
          <p:nvPr/>
        </p:nvSpPr>
        <p:spPr>
          <a:xfrm>
            <a:off x="3323" y="939800"/>
            <a:ext cx="24377352" cy="389071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pic>
        <p:nvPicPr>
          <p:cNvPr descr="Michael Exton.jpg" id="89" name="Google Shape;8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8120" y="7510677"/>
            <a:ext cx="4199753" cy="556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84" name="Google Shape;3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itioning to Year 7 (link) flyer.pdf" id="385" name="Google Shape;38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0407" y="-3535"/>
            <a:ext cx="9703186" cy="13723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390" name="Google Shape;390;ga1c9a07025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74"/>
            <a:ext cx="243903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a1c9a07025_0_27"/>
          <p:cNvSpPr txBox="1"/>
          <p:nvPr/>
        </p:nvSpPr>
        <p:spPr>
          <a:xfrm>
            <a:off x="0" y="1146550"/>
            <a:ext cx="22973100" cy="10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 for watching. </a:t>
            </a:r>
            <a:endParaRPr i="1" sz="1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you at the webinar Wednesday 21st October 2020 at 6.50pm</a:t>
            </a:r>
            <a:endParaRPr i="1" sz="1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94" name="Google Shape;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 title="LOCAL 2020 Yr 7 Info Michael Exto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075" y="861800"/>
            <a:ext cx="16034225" cy="120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00" name="Google Shape;1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>
            <p:ph idx="4294967295" type="body"/>
          </p:nvPr>
        </p:nvSpPr>
        <p:spPr>
          <a:xfrm>
            <a:off x="-24755" y="3330061"/>
            <a:ext cx="24433511" cy="79013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What is an </a:t>
            </a: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Ignatian</a:t>
            </a: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 school and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what makes it different?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Heidi Bakker </a:t>
            </a:r>
            <a:r>
              <a:rPr b="0" lang="en-US"/>
              <a:t>and </a:t>
            </a: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William Palmer </a:t>
            </a:r>
            <a:r>
              <a:rPr b="0" lang="en-US"/>
              <a:t>College Captains 2020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sp>
        <p:nvSpPr>
          <p:cNvPr id="102" name="Google Shape;102;p7"/>
          <p:cNvSpPr txBox="1"/>
          <p:nvPr/>
        </p:nvSpPr>
        <p:spPr>
          <a:xfrm>
            <a:off x="169850" y="1017022"/>
            <a:ext cx="24384000" cy="29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pic>
        <p:nvPicPr>
          <p:cNvPr descr="2020CCpic1.png" id="103" name="Google Shape;10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7764" y="8690268"/>
            <a:ext cx="6368472" cy="43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lank.jpg" id="108" name="Google Shape;1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 title="2020 Yr 7 Info Heidi and Will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6450" y="1038625"/>
            <a:ext cx="20942275" cy="117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-9 2019 base slide.jpg" id="114" name="Google Shape;11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24384001" cy="137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9"/>
          <p:cNvSpPr txBox="1"/>
          <p:nvPr>
            <p:ph idx="4294967295" type="body"/>
          </p:nvPr>
        </p:nvSpPr>
        <p:spPr>
          <a:xfrm>
            <a:off x="-24755" y="3330061"/>
            <a:ext cx="24433511" cy="79013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i="1" lang="en-US" sz="14000">
                <a:latin typeface="Times New Roman"/>
                <a:ea typeface="Times New Roman"/>
                <a:cs typeface="Times New Roman"/>
                <a:sym typeface="Times New Roman"/>
              </a:rPr>
              <a:t>Expectations of the College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Times New Roman"/>
              <a:buNone/>
            </a:pPr>
            <a:r>
              <a:rPr i="1" lang="en-US" sz="7200">
                <a:latin typeface="Times New Roman"/>
                <a:ea typeface="Times New Roman"/>
                <a:cs typeface="Times New Roman"/>
                <a:sym typeface="Times New Roman"/>
              </a:rPr>
              <a:t>Student Wellbeing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Times New Roman"/>
              <a:buNone/>
            </a:pPr>
            <a:r>
              <a:rPr b="1" i="1" lang="en-US" sz="5600">
                <a:latin typeface="Times New Roman"/>
                <a:ea typeface="Times New Roman"/>
                <a:cs typeface="Times New Roman"/>
                <a:sym typeface="Times New Roman"/>
              </a:rPr>
              <a:t>Mr Michael Timms </a:t>
            </a:r>
            <a:r>
              <a:rPr b="0" lang="en-US"/>
              <a:t>Deputy Principal</a:t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t/>
            </a:r>
            <a:endParaRPr b="0" sz="3600"/>
          </a:p>
        </p:txBody>
      </p:sp>
      <p:sp>
        <p:nvSpPr>
          <p:cNvPr id="116" name="Google Shape;116;p9"/>
          <p:cNvSpPr txBox="1"/>
          <p:nvPr/>
        </p:nvSpPr>
        <p:spPr>
          <a:xfrm>
            <a:off x="1957425" y="1454096"/>
            <a:ext cx="22143600" cy="21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Times New Roman"/>
              <a:buNone/>
            </a:pPr>
            <a:r>
              <a:rPr b="0" i="1" lang="en-US" sz="1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Saint Ignatius College</a:t>
            </a:r>
            <a:endParaRPr/>
          </a:p>
        </p:txBody>
      </p:sp>
      <p:pic>
        <p:nvPicPr>
          <p:cNvPr descr="Michael Timms.jpg" id="117" name="Google Shape;11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0010" y="7979333"/>
            <a:ext cx="3883980" cy="5148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